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2023-01-09T20:48:48Z</dcterms:modified>
  <cp:revision>10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